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256" r:id="rId2"/>
    <p:sldId id="287" r:id="rId3"/>
    <p:sldId id="288" r:id="rId4"/>
    <p:sldId id="289" r:id="rId5"/>
    <p:sldId id="290" r:id="rId6"/>
    <p:sldId id="291" r:id="rId7"/>
    <p:sldId id="293" r:id="rId8"/>
    <p:sldId id="292" r:id="rId9"/>
    <p:sldId id="280" r:id="rId10"/>
  </p:sldIdLst>
  <p:sldSz cx="9144000" cy="5143500" type="screen16x9"/>
  <p:notesSz cx="6858000" cy="9144000"/>
  <p:embeddedFontLst>
    <p:embeddedFont>
      <p:font typeface="Helvetica Neue" panose="020B0604020202020204" charset="0"/>
      <p:regular r:id="rId12"/>
      <p:bold r:id="rId13"/>
      <p:italic r:id="rId14"/>
      <p:boldItalic r:id="rId15"/>
    </p:embeddedFont>
    <p:embeddedFont>
      <p:font typeface="Muli" panose="020B0604020202020204" charset="0"/>
      <p:regular r:id="rId16"/>
      <p:bold r:id="rId17"/>
      <p:italic r:id="rId18"/>
      <p:boldItalic r:id="rId19"/>
    </p:embeddedFont>
    <p:embeddedFont>
      <p:font typeface="Nixie On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D6B486-9B48-4426-B28D-3588BCFC4963}">
  <a:tblStyle styleId="{F9D6B486-9B48-4426-B28D-3588BCFC49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95770" autoAdjust="0"/>
  </p:normalViewPr>
  <p:slideViewPr>
    <p:cSldViewPr snapToGrid="0">
      <p:cViewPr varScale="1">
        <p:scale>
          <a:sx n="144" d="100"/>
          <a:sy n="144" d="100"/>
        </p:scale>
        <p:origin x="30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499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73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86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955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031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161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033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Random</a:t>
            </a:r>
            <a:r>
              <a:rPr lang="fr-FR" b="1" dirty="0"/>
              <a:t> Dungeon</a:t>
            </a:r>
            <a:br>
              <a:rPr lang="fr-FR" b="1" dirty="0"/>
            </a:br>
            <a:r>
              <a:rPr lang="fr-FR" b="1" dirty="0" err="1"/>
              <a:t>Explorers</a:t>
            </a:r>
            <a:endParaRPr b="1" dirty="0"/>
          </a:p>
        </p:txBody>
      </p:sp>
      <p:sp>
        <p:nvSpPr>
          <p:cNvPr id="3" name="Google Shape;337;p11">
            <a:extLst>
              <a:ext uri="{FF2B5EF4-FFF2-40B4-BE49-F238E27FC236}">
                <a16:creationId xmlns:a16="http://schemas.microsoft.com/office/drawing/2014/main" id="{842C15E2-BEC4-499B-831E-96EADAD13181}"/>
              </a:ext>
            </a:extLst>
          </p:cNvPr>
          <p:cNvSpPr txBox="1">
            <a:spLocks/>
          </p:cNvSpPr>
          <p:nvPr/>
        </p:nvSpPr>
        <p:spPr>
          <a:xfrm>
            <a:off x="4135588" y="3332278"/>
            <a:ext cx="4114794" cy="552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fr-FR" sz="1500" i="1" dirty="0"/>
              <a:t>Le hasard est l’unique Maître du Donjon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2000453" y="3116340"/>
            <a:ext cx="4900894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/>
              <a:t>Incarnez un personnage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500" y="3664884"/>
            <a:ext cx="3753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Choisissez votre classe parmi les 4 disponibles: Mage, Assassin, Guerrier et Chasseur</a:t>
            </a:r>
          </a:p>
        </p:txBody>
      </p:sp>
      <p:pic>
        <p:nvPicPr>
          <p:cNvPr id="6" name="Google Shape;417;p20">
            <a:extLst>
              <a:ext uri="{FF2B5EF4-FFF2-40B4-BE49-F238E27FC236}">
                <a16:creationId xmlns:a16="http://schemas.microsoft.com/office/drawing/2014/main" id="{47D0A510-4F84-43C1-97F4-3911C2A497A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509148"/>
            <a:ext cx="4626499" cy="2607192"/>
          </a:xfrm>
          <a:prstGeom prst="snip2Diag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E71FBF1-48B3-4F50-B7EC-78498F8117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97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585173" y="3291152"/>
            <a:ext cx="5973653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Un donjon semé d’embûches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9" y="3936452"/>
            <a:ext cx="3753000" cy="913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Trouver un trésor, tomber dans un piège, seuls les dés peuvent le décider…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0891BA4-FE8A-4B4F-9154-10B630F8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489765"/>
            <a:ext cx="4626498" cy="2602405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1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448128" y="3205718"/>
            <a:ext cx="624774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Faites progresser votre héros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8" y="3851018"/>
            <a:ext cx="3753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Affrontez les monstres du donjon pour améliorer les compétences de votre héros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D097E0-6571-4E07-9CFA-864CCB48B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513935"/>
            <a:ext cx="4626498" cy="2602405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9576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585172" y="3233219"/>
            <a:ext cx="5973653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Une expérience unique à chaque partie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8" y="3995398"/>
            <a:ext cx="3753000" cy="1037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Chaque donjon est généré aléatoirement, permettant une re-jouabilité presque infinie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DFBB00-0679-4D29-8148-AF2FE2DE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513935"/>
            <a:ext cx="4626498" cy="2602405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1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585172" y="3233219"/>
            <a:ext cx="5973653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Développez vos compétences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8" y="3995398"/>
            <a:ext cx="3753000" cy="1037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Obtenez de nouveaux pouvoirs grâce à l’arbre de talent de votre personnage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15CF13-919D-485F-ACBA-252BC94D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61" y="508136"/>
            <a:ext cx="5512074" cy="2608204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7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585172" y="3233219"/>
            <a:ext cx="5973653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Terrassez les nombreux boss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8" y="3995398"/>
            <a:ext cx="3753000" cy="1037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Tuez les serviteurs du néant et venez à bout de </a:t>
            </a:r>
            <a:r>
              <a:rPr lang="fr-FR" dirty="0" err="1"/>
              <a:t>Ven’Quarr</a:t>
            </a:r>
            <a:r>
              <a:rPr lang="fr-FR" dirty="0"/>
              <a:t>, le Corrupteur du Temps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C7F875-46FF-44CE-B126-BB445C5C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95" y="508136"/>
            <a:ext cx="4636806" cy="2608204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3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1585172" y="3233219"/>
            <a:ext cx="5973653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3000" dirty="0"/>
              <a:t>Amassez du butin !</a:t>
            </a:r>
            <a:endParaRPr sz="30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2695498" y="3995398"/>
            <a:ext cx="3753000" cy="1037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dirty="0"/>
              <a:t>Trouvez les trésors dans le donjon qui vous permettront de booster les caractéristiques de votre héros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8805B0-FE9A-43BB-8F66-7F64C395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97" y="508136"/>
            <a:ext cx="4636806" cy="2608204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1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dirty="0"/>
              <a:t>Merci !</a:t>
            </a:r>
            <a:endParaRPr sz="8000" dirty="0"/>
          </a:p>
        </p:txBody>
      </p:sp>
      <p:sp>
        <p:nvSpPr>
          <p:cNvPr id="574" name="Google Shape;574;p35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3600" b="1" dirty="0"/>
              <a:t>Questions ?</a:t>
            </a:r>
            <a:endParaRPr dirty="0"/>
          </a:p>
        </p:txBody>
      </p:sp>
      <p:sp>
        <p:nvSpPr>
          <p:cNvPr id="575" name="Google Shape;575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153</Words>
  <Application>Microsoft Office PowerPoint</Application>
  <PresentationFormat>Affichage à l'écran (16:9)</PresentationFormat>
  <Paragraphs>26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Nixie One</vt:lpstr>
      <vt:lpstr>Muli</vt:lpstr>
      <vt:lpstr>Arial</vt:lpstr>
      <vt:lpstr>Helvetica Neue</vt:lpstr>
      <vt:lpstr>Imogen template</vt:lpstr>
      <vt:lpstr>Random Dungeon Explorers</vt:lpstr>
      <vt:lpstr>Incarnez un personnage</vt:lpstr>
      <vt:lpstr>Un donjon semé d’embûches !</vt:lpstr>
      <vt:lpstr>Faites progresser votre héros !</vt:lpstr>
      <vt:lpstr>Une expérience unique à chaque partie !</vt:lpstr>
      <vt:lpstr>Développez vos compétences !</vt:lpstr>
      <vt:lpstr>Terrassez les nombreux boss !</vt:lpstr>
      <vt:lpstr>Amassez du butin !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romain malik</cp:lastModifiedBy>
  <cp:revision>40</cp:revision>
  <dcterms:modified xsi:type="dcterms:W3CDTF">2018-11-12T09:33:16Z</dcterms:modified>
</cp:coreProperties>
</file>